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308F-2B73-4A73-AB11-CB1E3BA6E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4E8B4-D1AC-4DEC-9924-6025B48EB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29C9-1FB4-4BA6-8401-4A9BB232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B118F-B571-434C-B1FA-9CF2E2BE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BCF61-7F3B-49BE-9999-1F8818B2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59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5D94-CDB0-41EF-A393-5140C3E7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56875-8783-4EC4-BAA7-FAB00304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18DD-2C02-49C9-8A9B-D65D608E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B736F-A600-446F-888D-75AEB179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33966-886B-4598-8CCE-6AEEDCB5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2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ACEA2-BAA9-4C08-A25C-01241318E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B51B0-90CB-4184-8412-9C686B8E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E5FA-9B03-457A-965E-31172D1F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8A61-921A-4B82-949B-C5F46C52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6F4D-1A4A-4AC7-8706-9483F8AD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216-8B36-4199-A673-473A6E48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BA49-75BE-43DE-AA65-38A630F31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4713B-8A40-48D7-84BE-B313BB4E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04CDA-6299-45F3-ADFB-BA3F2946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C5FE-4F5B-4B12-B0F5-EE58D908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42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508E-1F6F-401A-8DE8-FC9A94AD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1889-D0BC-4366-98DF-C5D1963C4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21D5-7024-48BC-8593-D67953B3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DFA88-D590-46D9-A1AD-2852A250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5351-81A9-4949-BEFE-1C6AF65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21BA-3186-4C96-B75D-E9494127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469D-3D22-44D6-AE43-E3D4A4DA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C72C-C273-4C81-9165-FDD15EA5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7446-DE98-49F7-AB4E-29F5189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0295-8E74-4732-B299-9C2C7973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9DE76-2AA7-4330-B25B-9A4F5888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6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2B05-997A-4ECC-B7A0-B0FA8B5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6F4DA-1428-48DE-8AFF-ED0035AC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1E65-11DC-476F-95AE-FCF97917B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B69FC-AFE2-47CA-9496-7F2DC4459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595F7-2427-4618-87A4-A4838FC9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F8EFA-972B-47CF-A87D-CF49D3E5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00ED6-2B41-47D9-B30F-BCA3A50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8BFC5-A029-42A7-8FDC-F05BC106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47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A55F-D7F1-4DFC-B2C5-1AB1020E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D932-8F9C-4AF8-BBE4-FBD4F810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97662-2165-4102-8ABA-BB46BB0D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0DA4E-CC8A-45A8-BF65-7AD67D60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8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E0CCA-1B4B-4C98-91D0-6A604B28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A9BFB-037A-40C5-8DCB-0CFB7D0A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2BAC7-56B0-48EE-8161-34B03A07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24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3028-E450-4783-9D6E-14565B8F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9EF-A603-4721-B65B-195B9D5C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989BD-B9B3-4006-8FEB-FC5B88233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260FB-8F4E-44FC-BB79-19082B27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057C7-2B84-44F3-92C6-EB60544E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B6087-8222-4AF4-9421-9C7DF1E0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AEEE-5F4A-4E34-8BD3-D2746055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A06D2-51AF-4C14-8352-09ABC0BA8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2F23-49D8-4B3D-A4DE-C55E7ED5D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2D1CA-00B6-49EB-B16C-067EB6BA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DB5A0-BA84-4B4B-B908-D926656D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23FB9-73F0-4924-A97A-5285E9BB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42B39-5CBB-4A3A-B3C6-BD9E273B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E316-342C-4491-969C-E46787CAA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C74C-46B3-40F9-8636-496F621F8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62725-7F10-4428-859C-D141F16CE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3D7B-A501-419D-90F0-8851C6BCA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5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omputer, electronics, scoreboard&#10;&#10;Description automatically generated">
            <a:extLst>
              <a:ext uri="{FF2B5EF4-FFF2-40B4-BE49-F238E27FC236}">
                <a16:creationId xmlns:a16="http://schemas.microsoft.com/office/drawing/2014/main" id="{E0D34538-DCFA-4D86-ABBF-0104145FE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1777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FD589-7F3B-4EFD-A8C2-683D5DE0E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Georgia" panose="02040502050405020303" pitchFamily="18" charset="0"/>
              </a:rPr>
              <a:t>Investment Dashboard</a:t>
            </a:r>
          </a:p>
        </p:txBody>
      </p:sp>
      <p:sp>
        <p:nvSpPr>
          <p:cNvPr id="93" name="Oval 8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85C5D45-FC77-44DB-AEC4-BD88E3DBD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11606" b="-6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3" name="Subtitle 22">
            <a:extLst>
              <a:ext uri="{FF2B5EF4-FFF2-40B4-BE49-F238E27FC236}">
                <a16:creationId xmlns:a16="http://schemas.microsoft.com/office/drawing/2014/main" id="{23FA945A-7630-4CF8-AC8A-1519F1D843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1" dirty="0">
                <a:latin typeface="Georgia" panose="02040502050405020303" pitchFamily="18" charset="0"/>
              </a:rPr>
              <a:t>Prepared by: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Syed Naqvi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Minh Tran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Rodrigo </a:t>
            </a:r>
            <a:r>
              <a:rPr lang="en-US" sz="1800" b="1" dirty="0" err="1">
                <a:latin typeface="Georgia" panose="02040502050405020303" pitchFamily="18" charset="0"/>
              </a:rPr>
              <a:t>Guazzelli</a:t>
            </a:r>
            <a:endParaRPr lang="en-US" sz="1800" b="1" dirty="0">
              <a:latin typeface="Georgia" panose="02040502050405020303" pitchFamily="18" charset="0"/>
            </a:endParaRP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 err="1">
                <a:latin typeface="Georgia" panose="02040502050405020303" pitchFamily="18" charset="0"/>
              </a:rPr>
              <a:t>Hsuan</a:t>
            </a:r>
            <a:r>
              <a:rPr lang="en-US" sz="1800" b="1" dirty="0">
                <a:latin typeface="Georgia" panose="02040502050405020303" pitchFamily="18" charset="0"/>
              </a:rPr>
              <a:t> Liu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Abdullah Mamun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b="1" dirty="0">
              <a:latin typeface="Georgia" panose="02040502050405020303" pitchFamily="18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010B758-1AEA-4525-9649-78CAE4F3E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r="7919" b="-2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8388C7A-6C6C-431C-B7CA-B672F1E8FB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-1" b="-1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CD0FA-649A-455E-A85E-DB123CBE97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r="9824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823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, dark, cellphone&#10;&#10;Description automatically generated">
            <a:extLst>
              <a:ext uri="{FF2B5EF4-FFF2-40B4-BE49-F238E27FC236}">
                <a16:creationId xmlns:a16="http://schemas.microsoft.com/office/drawing/2014/main" id="{22414305-CA72-49B7-9E43-996880BC6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2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46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35635-FE9D-43D4-94FF-6D786B8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Overview</a:t>
            </a:r>
            <a:endParaRPr lang="en-GB" sz="36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663F-3C78-4776-9BAE-97C8F7B9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11455568" cy="12492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Georgia" panose="02040502050405020303" pitchFamily="18" charset="0"/>
              </a:rPr>
              <a:t>The purpose of the dashboard is to present a detailed visualized company insight with historical performance, technical indicators and predict the upcoming volatility applying machine learning.</a:t>
            </a:r>
          </a:p>
          <a:p>
            <a:r>
              <a:rPr lang="en-US" sz="1800" dirty="0">
                <a:latin typeface="Georgia" panose="02040502050405020303" pitchFamily="18" charset="0"/>
              </a:rPr>
              <a:t>Target clients: experienced investors. </a:t>
            </a:r>
            <a:endParaRPr lang="en-GB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6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96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C2C78-0179-4D4B-A01D-525A97BE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TW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Sources:</a:t>
            </a:r>
            <a:br>
              <a:rPr lang="en-US" altLang="zh-TW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Yahoo finance</a:t>
            </a:r>
            <a:b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light, projector&#10;&#10;Description automatically generated">
            <a:extLst>
              <a:ext uri="{FF2B5EF4-FFF2-40B4-BE49-F238E27FC236}">
                <a16:creationId xmlns:a16="http://schemas.microsoft.com/office/drawing/2014/main" id="{3940ED51-BB79-42D3-A9EF-9F729AC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/>
          <a:stretch/>
        </p:blipFill>
        <p:spPr>
          <a:xfrm>
            <a:off x="327549" y="2454903"/>
            <a:ext cx="3442801" cy="195681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751A7B-ABC8-4BA0-83A5-9D02FFF59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" r="2" b="21575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973E5-F969-4C56-BD23-AF7A67AEA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8" r="-3" b="4320"/>
          <a:stretch/>
        </p:blipFill>
        <p:spPr>
          <a:xfrm>
            <a:off x="329183" y="4572000"/>
            <a:ext cx="3447288" cy="1956816"/>
          </a:xfrm>
          <a:prstGeom prst="rect">
            <a:avLst/>
          </a:prstGeom>
        </p:spPr>
      </p:pic>
      <p:pic>
        <p:nvPicPr>
          <p:cNvPr id="10" name="Picture 9" descr="A picture containing text, book, shelf, indoor&#10;&#10;Description automatically generated">
            <a:extLst>
              <a:ext uri="{FF2B5EF4-FFF2-40B4-BE49-F238E27FC236}">
                <a16:creationId xmlns:a16="http://schemas.microsoft.com/office/drawing/2014/main" id="{31F74B12-AB1B-4113-A5D1-CF889F0892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9" r="3" b="34016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34" name="Rectangle 10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E439DED-48E9-463A-9A0C-52AD34C5D266}"/>
              </a:ext>
            </a:extLst>
          </p:cNvPr>
          <p:cNvSpPr txBox="1"/>
          <p:nvPr/>
        </p:nvSpPr>
        <p:spPr>
          <a:xfrm>
            <a:off x="7957973" y="763523"/>
            <a:ext cx="3511296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solidFill>
                  <a:srgbClr val="FFFFFF"/>
                </a:solidFill>
                <a:latin typeface="Georgia" panose="02040502050405020303" pitchFamily="18" charset="0"/>
              </a:rPr>
              <a:t>Existing Library: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Matplotlib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Pandas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Numpy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Plotly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Sklearn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Stats model</a:t>
            </a: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altLang="zh-TW" sz="2200" b="1" dirty="0">
                <a:solidFill>
                  <a:srgbClr val="FFFFFF"/>
                </a:solidFill>
                <a:latin typeface="Georgia" panose="02040502050405020303" pitchFamily="18" charset="0"/>
              </a:rPr>
              <a:t>New Library: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Dash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Tkinter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Quantstats</a:t>
            </a: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B5BD9-A5B5-4FCA-B7DC-0A243F4A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r="13678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D00B4-218C-4AFA-B1DB-B4004D9D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APPROACH</a:t>
            </a:r>
            <a:endParaRPr lang="en-GB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B474-68BA-4837-B519-857C8859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669143"/>
            <a:ext cx="6676571" cy="45078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Imported various libraries for visualization of stock performances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Imported Ticker and created a selection window for all the tickers available at </a:t>
            </a:r>
            <a:r>
              <a:rPr lang="en-US" sz="1800" b="1" dirty="0" err="1">
                <a:solidFill>
                  <a:srgbClr val="FFFFFF"/>
                </a:solidFill>
                <a:latin typeface="Georgia" panose="02040502050405020303" pitchFamily="18" charset="0"/>
              </a:rPr>
              <a:t>Yfinance</a:t>
            </a: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Identified the trend and visualized the historical prices for the selected tickers (for coding refer </a:t>
            </a:r>
            <a:r>
              <a:rPr lang="en-US" sz="1800" b="1" dirty="0" err="1">
                <a:solidFill>
                  <a:srgbClr val="FFFFFF"/>
                </a:solidFill>
                <a:latin typeface="Georgia" panose="02040502050405020303" pitchFamily="18" charset="0"/>
              </a:rPr>
              <a:t>Jupyter</a:t>
            </a: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 Notebook)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Georgia" panose="02040502050405020303" pitchFamily="18" charset="0"/>
              </a:rPr>
              <a:t>Apply multiple models to predict future Price and volatility.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Based on those models we prepared a dashboard consisting of 4 tabs: 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Return and Volatility matrix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Stock Overview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Algo Trading Strategy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Predictions with machine learning technique	 </a:t>
            </a:r>
          </a:p>
          <a:p>
            <a:pPr marL="914400" lvl="2" indent="0">
              <a:buNone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3D9BCA-77D2-4520-958C-64873B343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4" r="11917"/>
          <a:stretch/>
        </p:blipFill>
        <p:spPr>
          <a:xfrm>
            <a:off x="6715637" y="799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602B8-6FC0-4904-865B-39F41B2F05B0}"/>
              </a:ext>
            </a:extLst>
          </p:cNvPr>
          <p:cNvSpPr txBox="1"/>
          <p:nvPr/>
        </p:nvSpPr>
        <p:spPr>
          <a:xfrm>
            <a:off x="765051" y="6157780"/>
            <a:ext cx="83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Proceed to Dashboard </a:t>
            </a:r>
          </a:p>
        </p:txBody>
      </p:sp>
    </p:spTree>
    <p:extLst>
      <p:ext uri="{BB962C8B-B14F-4D97-AF65-F5344CB8AC3E}">
        <p14:creationId xmlns:p14="http://schemas.microsoft.com/office/powerpoint/2010/main" val="95994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79576C-D7CC-488F-A00B-B566EE67F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D35635-FE9D-43D4-94FF-6D786B8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>
                <a:latin typeface="Georgia" panose="02040502050405020303" pitchFamily="18" charset="0"/>
              </a:rPr>
              <a:t>Overview</a:t>
            </a:r>
            <a:endParaRPr lang="en-GB" sz="360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663F-3C78-4776-9BAE-97C8F7B9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Georgia" panose="02040502050405020303" pitchFamily="18" charset="0"/>
              </a:rPr>
              <a:t>The purpose of the dashboard is to present a detailed visualized company insight with historical performance, technical indicators and predict the upcoming volatility.</a:t>
            </a:r>
          </a:p>
          <a:p>
            <a:r>
              <a:rPr lang="en-US" sz="1500" dirty="0">
                <a:latin typeface="Georgia" panose="02040502050405020303" pitchFamily="18" charset="0"/>
              </a:rPr>
              <a:t>Target clients: experienced investors. </a:t>
            </a:r>
            <a:endParaRPr lang="en-GB" sz="1500" dirty="0"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CF4D51-8AE7-4BAE-9B56-B48046928D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378FA72-50B6-4BBF-AAB8-B6EE30892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5"/>
          <a:stretch/>
        </p:blipFill>
        <p:spPr>
          <a:xfrm>
            <a:off x="550690" y="1007659"/>
            <a:ext cx="11023247" cy="556903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3E286E8-EFCA-4FFC-863E-9094636C07D3}"/>
              </a:ext>
            </a:extLst>
          </p:cNvPr>
          <p:cNvSpPr txBox="1"/>
          <p:nvPr/>
        </p:nvSpPr>
        <p:spPr>
          <a:xfrm>
            <a:off x="618062" y="266700"/>
            <a:ext cx="652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Demo Dashboard - AAPL</a:t>
            </a:r>
          </a:p>
        </p:txBody>
      </p:sp>
    </p:spTree>
    <p:extLst>
      <p:ext uri="{BB962C8B-B14F-4D97-AF65-F5344CB8AC3E}">
        <p14:creationId xmlns:p14="http://schemas.microsoft.com/office/powerpoint/2010/main" val="161949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DD8FFEF-0215-40BE-9539-0E02307C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410E425-23AF-40F4-A3B8-44AD58E7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2"/>
            <a:ext cx="4641631" cy="14664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Room for Improvement:</a:t>
            </a:r>
            <a:endParaRPr lang="en-GB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D60-7A5E-4BC6-AABE-29219890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441429"/>
            <a:ext cx="7386221" cy="17310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Adding more parameters to build better prediction model.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Adding more modelling options.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Improve the Dashboard running speed.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8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222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Office Theme</vt:lpstr>
      <vt:lpstr>Investment Dashboard</vt:lpstr>
      <vt:lpstr>Overview</vt:lpstr>
      <vt:lpstr>Data Sources: Yahoo finance  </vt:lpstr>
      <vt:lpstr>APPROACH</vt:lpstr>
      <vt:lpstr>Overview</vt:lpstr>
      <vt:lpstr>Room for Improvement: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Dashboard</dc:title>
  <dc:creator>Syed Naqvi</dc:creator>
  <cp:lastModifiedBy>minh tran</cp:lastModifiedBy>
  <cp:revision>15</cp:revision>
  <dcterms:created xsi:type="dcterms:W3CDTF">2021-01-22T00:56:29Z</dcterms:created>
  <dcterms:modified xsi:type="dcterms:W3CDTF">2021-01-23T14:35:39Z</dcterms:modified>
</cp:coreProperties>
</file>